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6"/>
  </p:notesMasterIdLst>
  <p:sldIdLst>
    <p:sldId id="317" r:id="rId3"/>
    <p:sldId id="358" r:id="rId4"/>
    <p:sldId id="360" r:id="rId5"/>
    <p:sldId id="380" r:id="rId6"/>
    <p:sldId id="361" r:id="rId7"/>
    <p:sldId id="363" r:id="rId8"/>
    <p:sldId id="362" r:id="rId9"/>
    <p:sldId id="364" r:id="rId10"/>
    <p:sldId id="365" r:id="rId11"/>
    <p:sldId id="366" r:id="rId12"/>
    <p:sldId id="367" r:id="rId13"/>
    <p:sldId id="368" r:id="rId14"/>
    <p:sldId id="369" r:id="rId15"/>
    <p:sldId id="372" r:id="rId16"/>
    <p:sldId id="373" r:id="rId17"/>
    <p:sldId id="374" r:id="rId18"/>
    <p:sldId id="375" r:id="rId19"/>
    <p:sldId id="376" r:id="rId20"/>
    <p:sldId id="377" r:id="rId21"/>
    <p:sldId id="378" r:id="rId22"/>
    <p:sldId id="379" r:id="rId23"/>
    <p:sldId id="370" r:id="rId24"/>
    <p:sldId id="37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10/17/2019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10</a:t>
            </a:r>
            <a:r>
              <a:rPr lang="en-US" dirty="0" smtClean="0"/>
              <a:t>/18/2019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12: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</a:t>
            </a:r>
            <a:r>
              <a:rPr lang="en-US" dirty="0" smtClean="0"/>
              <a:t>a List </a:t>
            </a:r>
            <a:r>
              <a:rPr lang="en-US" dirty="0"/>
              <a:t>of </a:t>
            </a:r>
            <a:r>
              <a:rPr lang="en-US" dirty="0" smtClean="0"/>
              <a:t>integers, </a:t>
            </a:r>
            <a:r>
              <a:rPr lang="en-US" dirty="0"/>
              <a:t>figure out which is larger, the first or last element in the array, and set all the other elements to be that value. Return the changed array.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max_end3([1, 2, 4</a:t>
            </a:r>
            <a:r>
              <a:rPr lang="en-US" dirty="0" smtClean="0"/>
              <a:t>,3]) </a:t>
            </a:r>
            <a:r>
              <a:rPr lang="en-US" dirty="0"/>
              <a:t>→ [3, 3, </a:t>
            </a:r>
            <a:r>
              <a:rPr lang="en-US" dirty="0" smtClean="0"/>
              <a:t>3,3]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max_end3([11, 5, 9]) → [11, 11, 11]</a:t>
            </a:r>
            <a:br>
              <a:rPr lang="en-US" dirty="0"/>
            </a:br>
            <a:r>
              <a:rPr lang="en-US" dirty="0"/>
              <a:t>max_end3([2, 11, 3]) → [3, 3, 3]</a:t>
            </a:r>
          </a:p>
        </p:txBody>
      </p:sp>
    </p:spTree>
    <p:extLst>
      <p:ext uri="{BB962C8B-B14F-4D97-AF65-F5344CB8AC3E}">
        <p14:creationId xmlns:p14="http://schemas.microsoft.com/office/powerpoint/2010/main" val="71237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 max_end3(</a:t>
            </a:r>
            <a:r>
              <a:rPr lang="en-US" dirty="0" err="1"/>
              <a:t>nums</a:t>
            </a:r>
            <a:r>
              <a:rPr lang="en-US" dirty="0"/>
              <a:t>):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err="1" smtClean="0"/>
              <a:t>newlist</a:t>
            </a:r>
            <a:r>
              <a:rPr lang="en-US" dirty="0"/>
              <a:t>=[</a:t>
            </a:r>
            <a:r>
              <a:rPr lang="en-US" dirty="0" err="1"/>
              <a:t>nums</a:t>
            </a:r>
            <a:r>
              <a:rPr lang="en-US" dirty="0"/>
              <a:t>[0],</a:t>
            </a:r>
            <a:r>
              <a:rPr lang="en-US" dirty="0" err="1"/>
              <a:t>nums</a:t>
            </a:r>
            <a:r>
              <a:rPr lang="en-US" dirty="0"/>
              <a:t>[-1]]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</a:t>
            </a:r>
            <a:r>
              <a:rPr lang="en-US" dirty="0" err="1" smtClean="0"/>
              <a:t>newelement</a:t>
            </a:r>
            <a:r>
              <a:rPr lang="en-US" dirty="0" smtClean="0"/>
              <a:t>=max(</a:t>
            </a:r>
            <a:r>
              <a:rPr lang="en-US" dirty="0" err="1" smtClean="0"/>
              <a:t>newlist</a:t>
            </a:r>
            <a:r>
              <a:rPr lang="en-US" dirty="0"/>
              <a:t>)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l</a:t>
            </a:r>
            <a:r>
              <a:rPr lang="en-US" dirty="0"/>
              <a:t>=[</a:t>
            </a:r>
            <a:r>
              <a:rPr lang="en-US" dirty="0" err="1"/>
              <a:t>newelement</a:t>
            </a:r>
            <a:r>
              <a:rPr lang="en-US" dirty="0"/>
              <a:t>]*</a:t>
            </a:r>
            <a:r>
              <a:rPr lang="en-US" dirty="0" err="1"/>
              <a:t>len</a:t>
            </a:r>
            <a:r>
              <a:rPr lang="en-US" dirty="0"/>
              <a:t>(</a:t>
            </a:r>
            <a:r>
              <a:rPr lang="en-US" dirty="0" err="1"/>
              <a:t>nums</a:t>
            </a:r>
            <a:r>
              <a:rPr lang="en-US" dirty="0"/>
              <a:t>)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return </a:t>
            </a:r>
            <a:r>
              <a:rPr lang="en-US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151757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smtClean="0"/>
              <a:t>Lists</a:t>
            </a:r>
            <a:r>
              <a:rPr lang="en-US" dirty="0" smtClean="0"/>
              <a:t>, </a:t>
            </a:r>
            <a:r>
              <a:rPr lang="en-US" dirty="0"/>
              <a:t>a and b, each length 3, return a new </a:t>
            </a:r>
            <a:r>
              <a:rPr lang="en-US" dirty="0" smtClean="0"/>
              <a:t>list of</a:t>
            </a:r>
            <a:r>
              <a:rPr lang="en-US" dirty="0" smtClean="0"/>
              <a:t> </a:t>
            </a:r>
            <a:r>
              <a:rPr lang="en-US" dirty="0"/>
              <a:t>length 2 containing their middle elements.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middle_way([1, 2, 3], [4, 5, 6]) → [2, 5]</a:t>
            </a:r>
            <a:br>
              <a:rPr lang="en-US" dirty="0"/>
            </a:br>
            <a:r>
              <a:rPr lang="en-US" dirty="0"/>
              <a:t>middle_way([7, 7, 7], [3, 8, 0]) → [7, 8]</a:t>
            </a:r>
            <a:br>
              <a:rPr lang="en-US" dirty="0"/>
            </a:br>
            <a:r>
              <a:rPr lang="en-US" dirty="0"/>
              <a:t>middle_way([5, 2, 9], [1, 4, 5]) → [2, 4]</a:t>
            </a:r>
          </a:p>
        </p:txBody>
      </p:sp>
    </p:spTree>
    <p:extLst>
      <p:ext uri="{BB962C8B-B14F-4D97-AF65-F5344CB8AC3E}">
        <p14:creationId xmlns:p14="http://schemas.microsoft.com/office/powerpoint/2010/main" val="303239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 </a:t>
            </a:r>
            <a:r>
              <a:rPr lang="en-US" dirty="0" err="1"/>
              <a:t>middle_way</a:t>
            </a:r>
            <a:r>
              <a:rPr lang="en-US" dirty="0"/>
              <a:t>(a, b):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return </a:t>
            </a:r>
            <a:r>
              <a:rPr lang="en-US" dirty="0"/>
              <a:t>[a[1],b[1]]</a:t>
            </a:r>
          </a:p>
        </p:txBody>
      </p:sp>
    </p:spTree>
    <p:extLst>
      <p:ext uri="{BB962C8B-B14F-4D97-AF65-F5344CB8AC3E}">
        <p14:creationId xmlns:p14="http://schemas.microsoft.com/office/powerpoint/2010/main" val="253183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matrices of size 3X3. Return a list/array that sums each element of the first row of the first matrix with each element of the first column of second matrix.</a:t>
            </a:r>
          </a:p>
          <a:p>
            <a:r>
              <a:rPr lang="en-US" dirty="0" smtClean="0"/>
              <a:t>Test Case:</a:t>
            </a:r>
          </a:p>
          <a:p>
            <a:r>
              <a:rPr lang="en-US" dirty="0" smtClean="0"/>
              <a:t>Result: [10,8,6]</a:t>
            </a:r>
          </a:p>
          <a:p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5181089" y="3222574"/>
            <a:ext cx="2569540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 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[[1,2,3],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[4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,5,6],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[7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,8,9]]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 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Y =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[[9,8,7],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[6,5,4],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    [3,2,1]]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48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Think of Nested Lists</a:t>
            </a:r>
          </a:p>
          <a:p>
            <a:r>
              <a:rPr lang="en-US" dirty="0" smtClean="0"/>
              <a:t>Index the correct element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53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Given 2 integer </a:t>
                </a:r>
                <a:r>
                  <a:rPr lang="en-US" dirty="0" smtClean="0"/>
                  <a:t>list</a:t>
                </a:r>
                <a:r>
                  <a:rPr lang="en-US" dirty="0" smtClean="0"/>
                  <a:t>s</a:t>
                </a:r>
                <a:r>
                  <a:rPr lang="en-US" dirty="0" smtClean="0"/>
                  <a:t>, check if the first </a:t>
                </a:r>
                <a:r>
                  <a:rPr lang="en-US" smtClean="0"/>
                  <a:t>element </a:t>
                </a:r>
                <a:r>
                  <a:rPr lang="en-US" smtClean="0"/>
                  <a:t>of </a:t>
                </a:r>
                <a:r>
                  <a:rPr lang="en-US" smtClean="0"/>
                  <a:t>the </a:t>
                </a:r>
                <a:r>
                  <a:rPr lang="en-US" smtClean="0"/>
                  <a:t>sub-list </a:t>
                </a:r>
                <a:r>
                  <a:rPr lang="en-US" dirty="0" smtClean="0"/>
                  <a:t>is present in the original list</a:t>
                </a:r>
              </a:p>
              <a:p>
                <a:r>
                  <a:rPr lang="en-US" dirty="0" smtClean="0"/>
                  <a:t>Test cases:</a:t>
                </a:r>
              </a:p>
              <a:p>
                <a:r>
                  <a:rPr lang="en-US" dirty="0" smtClean="0"/>
                  <a:t>List=[3,6,1,9,10], </a:t>
                </a:r>
                <a:r>
                  <a:rPr lang="en-US" dirty="0" err="1" smtClean="0"/>
                  <a:t>sub_list</a:t>
                </a:r>
                <a:r>
                  <a:rPr lang="en-US" dirty="0" smtClean="0"/>
                  <a:t>=[1,10]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True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List=[1,2,3,4], </a:t>
                </a:r>
                <a:r>
                  <a:rPr lang="en-US" dirty="0" err="1" smtClean="0"/>
                  <a:t>sub_list</a:t>
                </a:r>
                <a:r>
                  <a:rPr lang="en-US" dirty="0" smtClean="0"/>
                  <a:t>=[5,7]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False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1396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for first element of sub-list in  original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905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if all values in a list are smaller than a given value.</a:t>
            </a:r>
          </a:p>
          <a:p>
            <a:r>
              <a:rPr lang="en-US" dirty="0" smtClean="0"/>
              <a:t>Test cases:</a:t>
            </a:r>
          </a:p>
          <a:p>
            <a:r>
              <a:rPr lang="en-US" dirty="0" smtClean="0"/>
              <a:t>List=[20,12,31, 15]; Value = 22 ; result = False</a:t>
            </a:r>
          </a:p>
          <a:p>
            <a:r>
              <a:rPr lang="en-US" dirty="0"/>
              <a:t>List</a:t>
            </a:r>
            <a:r>
              <a:rPr lang="en-US" dirty="0" smtClean="0"/>
              <a:t>=[35,42,68,10]; </a:t>
            </a:r>
            <a:r>
              <a:rPr lang="en-US" dirty="0"/>
              <a:t>Value = </a:t>
            </a:r>
            <a:r>
              <a:rPr lang="en-US" dirty="0" smtClean="0"/>
              <a:t>75 </a:t>
            </a:r>
            <a:r>
              <a:rPr lang="en-US" dirty="0"/>
              <a:t>; result </a:t>
            </a:r>
            <a:r>
              <a:rPr lang="en-US" dirty="0" smtClean="0"/>
              <a:t>= True</a:t>
            </a:r>
            <a:endParaRPr lang="en-US" dirty="0"/>
          </a:p>
          <a:p>
            <a:r>
              <a:rPr lang="en-US" dirty="0"/>
              <a:t>List</a:t>
            </a:r>
            <a:r>
              <a:rPr lang="en-US" dirty="0" smtClean="0"/>
              <a:t>=[57,29,6,100]; </a:t>
            </a:r>
            <a:r>
              <a:rPr lang="en-US" dirty="0"/>
              <a:t>Value = </a:t>
            </a:r>
            <a:r>
              <a:rPr lang="en-US" dirty="0" smtClean="0"/>
              <a:t>100 </a:t>
            </a:r>
            <a:r>
              <a:rPr lang="en-US" dirty="0"/>
              <a:t>; result = True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18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one built-in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</a:p>
          <a:p>
            <a:r>
              <a:rPr lang="en-US" dirty="0" smtClean="0"/>
              <a:t>Problems</a:t>
            </a:r>
          </a:p>
          <a:p>
            <a:r>
              <a:rPr lang="en-US" dirty="0" smtClean="0"/>
              <a:t>In 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if a list has a given number. If the number exists return its index, if not then return False.</a:t>
            </a:r>
          </a:p>
          <a:p>
            <a:r>
              <a:rPr lang="en-US" dirty="0" smtClean="0"/>
              <a:t>List = [1,2,3,4,5]; Number=6; Result= False</a:t>
            </a:r>
          </a:p>
          <a:p>
            <a:r>
              <a:rPr lang="en-US" dirty="0" smtClean="0"/>
              <a:t>List = [3,4,6,8]; Number = 6; Result = 2</a:t>
            </a:r>
          </a:p>
          <a:p>
            <a:r>
              <a:rPr lang="en-US" dirty="0" smtClean="0"/>
              <a:t>List = [9,12,13,15]; Number = 15; Result=3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02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built in method index()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801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smtClean="0"/>
              <a:t>arrays (Lists), </a:t>
            </a:r>
            <a:r>
              <a:rPr lang="en-US" dirty="0"/>
              <a:t>a and </a:t>
            </a:r>
            <a:r>
              <a:rPr lang="en-US" dirty="0" smtClean="0"/>
              <a:t>b, </a:t>
            </a:r>
            <a:r>
              <a:rPr lang="en-US" dirty="0"/>
              <a:t>return a new array length 2 containing their middle elements</a:t>
            </a:r>
            <a:r>
              <a:rPr lang="en-US" dirty="0" smtClean="0"/>
              <a:t>. If the length of the array is an even number then return the average of the two middle numbers.</a:t>
            </a:r>
            <a:endParaRPr lang="en-US" dirty="0"/>
          </a:p>
          <a:p>
            <a:r>
              <a:rPr lang="en-US" dirty="0"/>
              <a:t>Test Cases:</a:t>
            </a:r>
            <a:br>
              <a:rPr lang="en-US" dirty="0"/>
            </a:br>
            <a:r>
              <a:rPr lang="en-US" dirty="0"/>
              <a:t>middle_way([1, 2, </a:t>
            </a:r>
            <a:r>
              <a:rPr lang="en-US" dirty="0" smtClean="0"/>
              <a:t>3, 4], </a:t>
            </a:r>
            <a:r>
              <a:rPr lang="en-US" dirty="0"/>
              <a:t>[4, 5, 6]) → [</a:t>
            </a:r>
            <a:r>
              <a:rPr lang="en-US" dirty="0" smtClean="0"/>
              <a:t>2.5, </a:t>
            </a:r>
            <a:r>
              <a:rPr lang="en-US" dirty="0"/>
              <a:t>5]</a:t>
            </a:r>
            <a:br>
              <a:rPr lang="en-US" dirty="0"/>
            </a:br>
            <a:r>
              <a:rPr lang="en-US" dirty="0"/>
              <a:t>middle_way([7, 7, 7], [3, 8, </a:t>
            </a:r>
            <a:r>
              <a:rPr lang="en-US" dirty="0" smtClean="0"/>
              <a:t>0,5]) </a:t>
            </a:r>
            <a:r>
              <a:rPr lang="en-US" dirty="0"/>
              <a:t>→ [7, </a:t>
            </a:r>
            <a:r>
              <a:rPr lang="en-US" dirty="0" smtClean="0"/>
              <a:t>4]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middle_way([5, 2, 9], [1, 4, 5]) → [2, 4]</a:t>
            </a:r>
          </a:p>
          <a:p>
            <a:pPr marL="0" indent="0">
              <a:buNone/>
            </a:pPr>
            <a:r>
              <a:rPr lang="en-US" dirty="0" smtClean="0"/>
              <a:t>   middle_way</a:t>
            </a:r>
            <a:r>
              <a:rPr lang="en-US" dirty="0"/>
              <a:t>([1,4,2,5,8],[2,4]) → [2, </a:t>
            </a:r>
            <a:r>
              <a:rPr lang="en-US" dirty="0" smtClean="0"/>
              <a:t>3]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73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32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ED1ED1C-DB08-364F-A5AF-CE5547FE41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2240290"/>
              </p:ext>
            </p:extLst>
          </p:nvPr>
        </p:nvGraphicFramePr>
        <p:xfrm>
          <a:off x="838200" y="1491175"/>
          <a:ext cx="10515600" cy="3626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36180480"/>
                    </a:ext>
                  </a:extLst>
                </a:gridCol>
                <a:gridCol w="2155874">
                  <a:extLst>
                    <a:ext uri="{9D8B030D-6E8A-4147-A177-3AD203B41FA5}">
                      <a16:colId xmlns:a16="http://schemas.microsoft.com/office/drawing/2014/main" val="2215140655"/>
                    </a:ext>
                  </a:extLst>
                </a:gridCol>
                <a:gridCol w="4854526">
                  <a:extLst>
                    <a:ext uri="{9D8B030D-6E8A-4147-A177-3AD203B41FA5}">
                      <a16:colId xmlns:a16="http://schemas.microsoft.com/office/drawing/2014/main" val="156148418"/>
                    </a:ext>
                  </a:extLst>
                </a:gridCol>
              </a:tblGrid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(representation)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4994957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Whole Numbers: 1, 5 , 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93170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Decimal: 2.3, 4.6, 23.15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68659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Strings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characters: “hello” “Sam” “2000”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678305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Lists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list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sequence of objects: [10, “hello”, 500.5]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833501"/>
                  </a:ext>
                </a:extLst>
              </a:tr>
              <a:tr h="691723">
                <a:tc>
                  <a:txBody>
                    <a:bodyPr/>
                    <a:lstStyle/>
                    <a:p>
                      <a:r>
                        <a:rPr lang="en-US" dirty="0"/>
                        <a:t>Tuples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tup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Ordered immutable sequence of objects: (100,”Hello”, 20.5)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795918"/>
                  </a:ext>
                </a:extLst>
              </a:tr>
              <a:tr h="400760">
                <a:tc>
                  <a:txBody>
                    <a:bodyPr/>
                    <a:lstStyle/>
                    <a:p>
                      <a:r>
                        <a:rPr lang="en-US" dirty="0"/>
                        <a:t>Booleans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Logical Value: True,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759687"/>
                  </a:ext>
                </a:extLst>
              </a:tr>
            </a:tbl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5035"/>
          </a:xfrm>
        </p:spPr>
        <p:txBody>
          <a:bodyPr/>
          <a:lstStyle/>
          <a:p>
            <a:r>
              <a:rPr lang="en-US" dirty="0" smtClean="0"/>
              <a:t>Object Types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1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few More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.strip()</a:t>
            </a:r>
          </a:p>
          <a:p>
            <a:r>
              <a:rPr lang="en-US" dirty="0" smtClean="0"/>
              <a:t>.split()</a:t>
            </a:r>
          </a:p>
          <a:p>
            <a:r>
              <a:rPr lang="en-US" dirty="0" smtClean="0"/>
              <a:t>.join()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430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</a:t>
            </a:r>
            <a:r>
              <a:rPr lang="en-US" dirty="0" smtClean="0"/>
              <a:t>a List </a:t>
            </a:r>
            <a:r>
              <a:rPr lang="en-US" dirty="0"/>
              <a:t>of </a:t>
            </a:r>
            <a:r>
              <a:rPr lang="en-US" dirty="0" err="1"/>
              <a:t>ints</a:t>
            </a:r>
            <a:r>
              <a:rPr lang="en-US" dirty="0"/>
              <a:t>, return True if the </a:t>
            </a:r>
            <a:r>
              <a:rPr lang="en-US" dirty="0" smtClean="0"/>
              <a:t>list</a:t>
            </a:r>
            <a:r>
              <a:rPr lang="en-US" dirty="0" smtClean="0"/>
              <a:t> </a:t>
            </a:r>
            <a:r>
              <a:rPr lang="en-US" dirty="0"/>
              <a:t>is length 1 or more, and the first element and the last element are equal.</a:t>
            </a:r>
          </a:p>
          <a:p>
            <a:r>
              <a:rPr lang="en-US" dirty="0" smtClean="0"/>
              <a:t>Test cases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same_first_last([1, 2, 3]) → False</a:t>
            </a:r>
            <a:br>
              <a:rPr lang="en-US" dirty="0"/>
            </a:br>
            <a:r>
              <a:rPr lang="en-US" dirty="0"/>
              <a:t>same_first_last([1, 2, 3, 1]) → True</a:t>
            </a:r>
            <a:br>
              <a:rPr lang="en-US" dirty="0"/>
            </a:br>
            <a:r>
              <a:rPr lang="en-US" dirty="0"/>
              <a:t>same_first_last([1, 2, 1]) → True</a:t>
            </a:r>
          </a:p>
        </p:txBody>
      </p:sp>
    </p:spTree>
    <p:extLst>
      <p:ext uri="{BB962C8B-B14F-4D97-AF65-F5344CB8AC3E}">
        <p14:creationId xmlns:p14="http://schemas.microsoft.com/office/powerpoint/2010/main" val="195713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for length greater than 0</a:t>
            </a:r>
          </a:p>
          <a:p>
            <a:r>
              <a:rPr lang="en-US" dirty="0" smtClean="0"/>
              <a:t>Compare the first and last element</a:t>
            </a:r>
          </a:p>
          <a:p>
            <a:pPr lvl="1"/>
            <a:r>
              <a:rPr lang="en-US" dirty="0" smtClean="0"/>
              <a:t>Return True if yes</a:t>
            </a:r>
          </a:p>
          <a:p>
            <a:pPr lvl="1"/>
            <a:r>
              <a:rPr lang="en-US" dirty="0" smtClean="0"/>
              <a:t>Return False if not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14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same_first_last</a:t>
            </a:r>
            <a:r>
              <a:rPr lang="en-US" dirty="0"/>
              <a:t>(</a:t>
            </a:r>
            <a:r>
              <a:rPr lang="en-US" dirty="0" err="1"/>
              <a:t>nums</a:t>
            </a:r>
            <a:r>
              <a:rPr lang="en-US" dirty="0"/>
              <a:t>):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if </a:t>
            </a:r>
            <a:r>
              <a:rPr lang="en-US" dirty="0" err="1"/>
              <a:t>len</a:t>
            </a:r>
            <a:r>
              <a:rPr lang="en-US" dirty="0"/>
              <a:t>(</a:t>
            </a:r>
            <a:r>
              <a:rPr lang="en-US" dirty="0" err="1"/>
              <a:t>nums</a:t>
            </a:r>
            <a:r>
              <a:rPr lang="en-US" dirty="0"/>
              <a:t>)&gt;0: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if </a:t>
            </a:r>
            <a:r>
              <a:rPr lang="en-US" dirty="0" err="1"/>
              <a:t>nums</a:t>
            </a:r>
            <a:r>
              <a:rPr lang="en-US" dirty="0"/>
              <a:t>[0]==</a:t>
            </a:r>
            <a:r>
              <a:rPr lang="en-US" dirty="0" err="1"/>
              <a:t>nums</a:t>
            </a:r>
            <a:r>
              <a:rPr lang="en-US" dirty="0"/>
              <a:t>[-1]:  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return </a:t>
            </a:r>
            <a:r>
              <a:rPr lang="en-US" dirty="0"/>
              <a:t>True  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return </a:t>
            </a:r>
            <a:r>
              <a:rPr lang="en-US" dirty="0"/>
              <a:t>False 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return </a:t>
            </a:r>
            <a:r>
              <a:rPr lang="en-US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123227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</a:t>
            </a:r>
            <a:r>
              <a:rPr lang="en-US" dirty="0" smtClean="0"/>
              <a:t>a List </a:t>
            </a:r>
            <a:r>
              <a:rPr lang="en-US" dirty="0"/>
              <a:t>of </a:t>
            </a:r>
            <a:r>
              <a:rPr lang="en-US" dirty="0" err="1"/>
              <a:t>ints</a:t>
            </a:r>
            <a:r>
              <a:rPr lang="en-US" dirty="0"/>
              <a:t> length 3, return the sum of all the elements.</a:t>
            </a:r>
          </a:p>
          <a:p>
            <a:r>
              <a:rPr lang="en-US" dirty="0" smtClean="0"/>
              <a:t>Test Cases: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sum3([1, 2, 3]) → 6</a:t>
            </a:r>
            <a:br>
              <a:rPr lang="en-US" dirty="0"/>
            </a:br>
            <a:r>
              <a:rPr lang="en-US" dirty="0"/>
              <a:t>sum3([5, 11, 2]) → 18</a:t>
            </a:r>
            <a:br>
              <a:rPr lang="en-US" dirty="0"/>
            </a:br>
            <a:r>
              <a:rPr lang="en-US" dirty="0"/>
              <a:t>sum3([7, 0, 0]) → 7</a:t>
            </a:r>
          </a:p>
        </p:txBody>
      </p:sp>
    </p:spTree>
    <p:extLst>
      <p:ext uri="{BB962C8B-B14F-4D97-AF65-F5344CB8AC3E}">
        <p14:creationId xmlns:p14="http://schemas.microsoft.com/office/powerpoint/2010/main" val="40476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 sum3(</a:t>
            </a:r>
            <a:r>
              <a:rPr lang="en-US" dirty="0" err="1"/>
              <a:t>nums</a:t>
            </a:r>
            <a:r>
              <a:rPr lang="en-US" dirty="0"/>
              <a:t>): 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return </a:t>
            </a:r>
            <a:r>
              <a:rPr lang="en-US" dirty="0"/>
              <a:t>sum(</a:t>
            </a:r>
            <a:r>
              <a:rPr lang="en-US" dirty="0" err="1"/>
              <a:t>nums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995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12456</TotalTime>
  <Words>624</Words>
  <Application>Microsoft Office PowerPoint</Application>
  <PresentationFormat>Widescreen</PresentationFormat>
  <Paragraphs>111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Arial Unicode MS</vt:lpstr>
      <vt:lpstr>Calibri</vt:lpstr>
      <vt:lpstr>Calibri Light</vt:lpstr>
      <vt:lpstr>Cambria Math</vt:lpstr>
      <vt:lpstr>Wingdings</vt:lpstr>
      <vt:lpstr>1_Office Theme</vt:lpstr>
      <vt:lpstr>Office Theme</vt:lpstr>
      <vt:lpstr>Lecture 12: Introduction to Computer Programming Course - CS1010</vt:lpstr>
      <vt:lpstr>Goals for today</vt:lpstr>
      <vt:lpstr>Object Types </vt:lpstr>
      <vt:lpstr>A few More Methods</vt:lpstr>
      <vt:lpstr>Problem 1</vt:lpstr>
      <vt:lpstr>Solution</vt:lpstr>
      <vt:lpstr>Solution</vt:lpstr>
      <vt:lpstr>Problem 2</vt:lpstr>
      <vt:lpstr>Solution</vt:lpstr>
      <vt:lpstr>Problem 3</vt:lpstr>
      <vt:lpstr>Solution</vt:lpstr>
      <vt:lpstr>Problem 4</vt:lpstr>
      <vt:lpstr>Solution</vt:lpstr>
      <vt:lpstr>Problem 5</vt:lpstr>
      <vt:lpstr>Solution</vt:lpstr>
      <vt:lpstr>Problem 6</vt:lpstr>
      <vt:lpstr>Solution</vt:lpstr>
      <vt:lpstr>Problem 7</vt:lpstr>
      <vt:lpstr>Solution</vt:lpstr>
      <vt:lpstr>Problem 8</vt:lpstr>
      <vt:lpstr>Solution</vt:lpstr>
      <vt:lpstr>In Class Exercise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214</cp:revision>
  <dcterms:created xsi:type="dcterms:W3CDTF">2019-02-04T15:19:36Z</dcterms:created>
  <dcterms:modified xsi:type="dcterms:W3CDTF">2019-10-17T13:10:03Z</dcterms:modified>
</cp:coreProperties>
</file>